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1728" y="60"/>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9/20/2024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9/20/2024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9/20/2024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9/20/2024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Beautifully Presented Terraced House With Attractive Enclosed Rear Garden Located Only A Short Distance From Exmouth Town Centre, Sea Front &amp; Train Station</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Entrance Hall • Attractive Open Living Room With Feature Wood Burner •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Separate Dining Room Or Ground Floor Bedroom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Modern Kitchen &amp; Utility Area • Two First Floor Double Bedrooms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Generous Family Bathroom / WC • Attractive Good Sized Enclosed Rear Garden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 Double Glazed Windows • Gas Central Heating • Viewing Recommended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a:solidFill>
                  <a:srgbClr val="000000"/>
                </a:solidFill>
                <a:effectLst/>
                <a:latin typeface="HelveticaNeueLT-Roman"/>
                <a:ea typeface="Times New Roman" panose="02020603050405020304" pitchFamily="18" charset="0"/>
                <a:cs typeface="HelveticaNeueLT-Roman"/>
              </a:rPr>
              <a:t>£</a:t>
            </a:r>
            <a:r>
              <a:rPr lang="en-GB" sz="1900">
                <a:solidFill>
                  <a:srgbClr val="000000"/>
                </a:solidFill>
                <a:latin typeface="HelveticaNeueLT-Roman"/>
                <a:ea typeface="Times New Roman" panose="02020603050405020304" pitchFamily="18" charset="0"/>
                <a:cs typeface="HelveticaNeueLT-Roman"/>
              </a:rPr>
              <a:t>279,000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26 Egremont Road, Exmouth, EX8 1SA</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2" name="Picture 2">
            <a:extLst>
              <a:ext uri="{FF2B5EF4-FFF2-40B4-BE49-F238E27FC236}">
                <a16:creationId xmlns:a16="http://schemas.microsoft.com/office/drawing/2014/main" id="{F18A5AED-6EF7-43AA-2FB6-0D69D45804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6160" y="2594308"/>
            <a:ext cx="6357208" cy="44861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4B4B9B6F-FDCA-24AD-EF8C-BB437740C8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912" y="552775"/>
            <a:ext cx="3111435" cy="24412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06340EBC-E701-4B6E-75CF-2958E31D9C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7071" y="558651"/>
            <a:ext cx="3171953" cy="24354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BE86F21D-C8A4-386F-A066-59B6302AF5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912" y="3082336"/>
            <a:ext cx="3111435" cy="22130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FA9897BF-AE21-B068-8C0D-0636E91422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3521" y="3090756"/>
            <a:ext cx="3171954" cy="22130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a:extLst>
              <a:ext uri="{FF2B5EF4-FFF2-40B4-BE49-F238E27FC236}">
                <a16:creationId xmlns:a16="http://schemas.microsoft.com/office/drawing/2014/main" id="{3352F2C4-831F-A425-AE4C-C2B472C9A15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9587" y="5412065"/>
            <a:ext cx="3111435" cy="22130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a:extLst>
              <a:ext uri="{FF2B5EF4-FFF2-40B4-BE49-F238E27FC236}">
                <a16:creationId xmlns:a16="http://schemas.microsoft.com/office/drawing/2014/main" id="{7381295F-1420-254D-D4C8-44451886D44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9196" y="5422712"/>
            <a:ext cx="3171954" cy="22023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a:extLst>
              <a:ext uri="{FF2B5EF4-FFF2-40B4-BE49-F238E27FC236}">
                <a16:creationId xmlns:a16="http://schemas.microsoft.com/office/drawing/2014/main" id="{DEA5D1AF-6D0D-2B01-E5C1-FD010BC32C7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86025" y="7702735"/>
            <a:ext cx="2619375" cy="1952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8582010"/>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cs typeface="Helvetica" panose="020B0604020202020204" pitchFamily="34" charset="0"/>
              </a:rPr>
              <a:t>26 Egremont Road, Exmouth, EX8 1SA</a:t>
            </a:r>
          </a:p>
          <a:p>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THE ACCOMMODATION COMPRISES</a:t>
            </a:r>
            <a:r>
              <a:rPr lang="en-GB" sz="1200" dirty="0">
                <a:latin typeface="Helvetica" panose="020B0604020202020204" pitchFamily="34" charset="0"/>
                <a:cs typeface="Helvetica" panose="020B0604020202020204" pitchFamily="34" charset="0"/>
              </a:rPr>
              <a:t>: With uPVC double glazed front door with inset patterned glass panel giving access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ENTRANCE LOBBY: </a:t>
            </a:r>
            <a:r>
              <a:rPr lang="en-GB" sz="1200" dirty="0">
                <a:latin typeface="Helvetica" panose="020B0604020202020204" pitchFamily="34" charset="0"/>
                <a:cs typeface="Helvetica" panose="020B0604020202020204" pitchFamily="34" charset="0"/>
              </a:rPr>
              <a:t>With high level electric meter boxes; wooden door with patterned effect glass opening too: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ENTRANCE HALLWAY: </a:t>
            </a:r>
            <a:r>
              <a:rPr lang="en-GB" sz="1200" dirty="0">
                <a:latin typeface="Helvetica" panose="020B0604020202020204" pitchFamily="34" charset="0"/>
                <a:cs typeface="Helvetica" panose="020B0604020202020204" pitchFamily="34" charset="0"/>
              </a:rPr>
              <a:t>With stairs rising to first floor; radiator; oak flooring; opening through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LIVING ROOM: </a:t>
            </a:r>
            <a:r>
              <a:rPr lang="en-GB" sz="1200" dirty="0">
                <a:latin typeface="Helvetica" panose="020B0604020202020204" pitchFamily="34" charset="0"/>
                <a:cs typeface="Helvetica" panose="020B0604020202020204" pitchFamily="34" charset="0"/>
              </a:rPr>
              <a:t> 4.65m x 3.96m (15'3" x 13'0") Maximum measurement; A beautiful light and airy sunny aspect room with feature Dual Fuel wood-burner with partial exposed brick chimney and slate hearth; with uPVC double glazed window overlooking the rear garden; alcove shelving; useful understairs recess ideal for a small table or study area; further understairs storage cupboard; radiator; telephone point; TV point; power points; ceiling light; continued oak flooring. </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DINING ROOM/GROUND FLOOR BEDROOM THREE:</a:t>
            </a:r>
            <a:r>
              <a:rPr lang="en-GB" sz="1200" dirty="0">
                <a:latin typeface="Helvetica" panose="020B0604020202020204" pitchFamily="34" charset="0"/>
                <a:cs typeface="Helvetica" panose="020B0604020202020204" pitchFamily="34" charset="0"/>
              </a:rPr>
              <a:t> 3.53m x 3.23m (11'7" x 10'7") Measurement in to chimney recess; (currently being used as a bedroom) with uPVC double glazed window to front aspect; feature gas stove with slate hearth; central ceiling rose and light; radiator; power points; LVT wood effect flooring. </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KITCHEN:</a:t>
            </a:r>
            <a:r>
              <a:rPr lang="en-GB" sz="1200" dirty="0">
                <a:latin typeface="Helvetica" panose="020B0604020202020204" pitchFamily="34" charset="0"/>
                <a:cs typeface="Helvetica" panose="020B0604020202020204" pitchFamily="34" charset="0"/>
              </a:rPr>
              <a:t> 4.88m x 2.44m (16'0" x 8'0") Maximum measurement into the Utility Area. A modern fitted kitchen with wood effect roll edge worktop and fully tiled splashbacks; range of shaker style effect cupboards and drawer units; integrated BOSCH electric oven and matching induction hob over; inset ceramic one and a half bowl sink unit with mixer tap over; space and plumbing for undercounter dishwasher and fridge/freezer; matching range of eye-level wall units; wall mounted Worcester combi boiler; uPVC double glazed window to side aspect; further single glazed window; vinyl flooring; power points; uPVC double glazed door with leaded effect glass to rear garden; opening through to:</a:t>
            </a: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 </a:t>
            </a: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UTILITY AREA: </a:t>
            </a:r>
            <a:r>
              <a:rPr lang="en-GB" sz="1200" dirty="0">
                <a:latin typeface="Helvetica" panose="020B0604020202020204" pitchFamily="34" charset="0"/>
                <a:cs typeface="Helvetica" panose="020B0604020202020204" pitchFamily="34" charset="0"/>
              </a:rPr>
              <a:t>With uPVC double glazed window overlooking the rear aspect; appliance space for upright standing fridge/freezer; plumbing for an automatic washing machine; appliance space for tumble dryer above; continued vinyl flooring; ceiling spotlight.</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FIRST FLOOR HALF LANDING: </a:t>
            </a:r>
            <a:r>
              <a:rPr lang="en-GB" sz="1200" dirty="0">
                <a:latin typeface="Helvetica" panose="020B0604020202020204" pitchFamily="34" charset="0"/>
                <a:cs typeface="Helvetica" panose="020B0604020202020204" pitchFamily="34" charset="0"/>
              </a:rPr>
              <a:t>With wooden door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BATHROOM WITH SHOWER/WC: </a:t>
            </a:r>
            <a:r>
              <a:rPr lang="en-GB" sz="1200" dirty="0">
                <a:latin typeface="Helvetica" panose="020B0604020202020204" pitchFamily="34" charset="0"/>
                <a:cs typeface="Helvetica" panose="020B0604020202020204" pitchFamily="34" charset="0"/>
              </a:rPr>
              <a:t>3.78m x 2.24m (12'5" x 7'4") A lovely bright, larger than average room with a beautifully fitted suite comprising of original bath; with feature inset mosaic style splashback and shelf; antique brass mixer taps and shower head attachment over; fully tiled walls; uPVC obscure glazed window to rear aspect; low level spotlights; useful full height storage area; enclosed shower cubicle with sliding screen; inset shelving with lighting; antique brass rainfall shower unit and grab rail; fully tiled surrounds; extractor fan; further tiled shelf; fitted unit with ceramic patterned free standing sink with mosaic tiled splashback; two pull cord sidelights; shaver socket; access to partial loft space; WC; heated towel rail.</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FIRST FLOOR LANDING:</a:t>
            </a:r>
            <a:r>
              <a:rPr lang="en-GB" sz="1200" dirty="0">
                <a:latin typeface="Helvetica" panose="020B0604020202020204" pitchFamily="34" charset="0"/>
                <a:cs typeface="Helvetica" panose="020B0604020202020204" pitchFamily="34" charset="0"/>
              </a:rPr>
              <a:t> With access to partially boarded loft space via pull down ladder with light connected; radiator; single glazed high level window, doors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5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0549042"/>
          </a:xfrm>
          <a:prstGeom prst="rect">
            <a:avLst/>
          </a:prstGeom>
          <a:noFill/>
        </p:spPr>
        <p:txBody>
          <a:bodyPr wrap="square" rtlCol="0">
            <a:spAutoFit/>
          </a:bodyPr>
          <a:lstStyle/>
          <a:p>
            <a:r>
              <a:rPr lang="en-GB" sz="1200" b="1" dirty="0">
                <a:latin typeface="Helvetica" panose="020B0604020202020204" pitchFamily="34" charset="0"/>
                <a:cs typeface="Helvetica" panose="020B0604020202020204" pitchFamily="34" charset="0"/>
              </a:rPr>
              <a:t>BEDROOM ONE:</a:t>
            </a:r>
            <a:r>
              <a:rPr lang="en-GB" sz="1200" dirty="0">
                <a:latin typeface="Helvetica" panose="020B0604020202020204" pitchFamily="34" charset="0"/>
                <a:cs typeface="Helvetica" panose="020B0604020202020204" pitchFamily="34" charset="0"/>
              </a:rPr>
              <a:t> 4.57m x 3.23m (15'0" x 10'7") Measurement in to the alcoves; with fitted shelving; fitted wardrobe with hanging space and shelving; two uPVC double glazed windows to the front aspect; radiator; power points, central ceiling light. </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TWO</a:t>
            </a:r>
            <a:r>
              <a:rPr lang="en-GB" sz="1200" dirty="0">
                <a:latin typeface="Helvetica" panose="020B0604020202020204" pitchFamily="34" charset="0"/>
                <a:cs typeface="Helvetica" panose="020B0604020202020204" pitchFamily="34" charset="0"/>
              </a:rPr>
              <a:t>: 4.01m x 2.9m (13'2" x 9'6") With uPVC double glazed window overlooking the rear garden; partial exposed brick fireplace; radiator; ceiling lights; power points.</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OUTSIDE: </a:t>
            </a:r>
            <a:r>
              <a:rPr lang="en-GB" sz="1200" dirty="0">
                <a:latin typeface="Helvetica" panose="020B0604020202020204" pitchFamily="34" charset="0"/>
                <a:cs typeface="Helvetica" panose="020B0604020202020204" pitchFamily="34" charset="0"/>
              </a:rPr>
              <a:t>To the front of the property there is a small artificial lawn area with brick wall boundaries with pathway leading to front entrance door. To the rear there is a beautifully presented and sunny aspect enclosed level rear garden which comprises artificial lawned area ideal for outside entertaining; flower tree and shrub borders. </a:t>
            </a:r>
            <a:r>
              <a:rPr lang="en-GB" sz="1200" b="1" dirty="0">
                <a:latin typeface="Helvetica" panose="020B0604020202020204" pitchFamily="34" charset="0"/>
                <a:cs typeface="Helvetica" panose="020B0604020202020204" pitchFamily="34" charset="0"/>
              </a:rPr>
              <a:t>SUBSTANTIAL WORKSHOP </a:t>
            </a:r>
            <a:r>
              <a:rPr lang="en-GB" sz="1200" dirty="0">
                <a:latin typeface="Helvetica" panose="020B0604020202020204" pitchFamily="34" charset="0"/>
                <a:cs typeface="Helvetica" panose="020B0604020202020204" pitchFamily="34" charset="0"/>
              </a:rPr>
              <a:t>which is fully insulated with power measuring 10"x10" ideal for a hobbies room; timber garden gate to rear access lane; outside water tap; outside sockets.</a:t>
            </a:r>
          </a:p>
          <a:p>
            <a:endParaRPr lang="en-GB" sz="1200" b="1" dirty="0">
              <a:latin typeface="Helvetica" panose="020B0604020202020204" pitchFamily="34" charset="0"/>
              <a:ea typeface="Times New Roman" panose="02020603050405020304" pitchFamily="18" charset="0"/>
              <a:cs typeface="Helvetica-Bold"/>
            </a:endParaRPr>
          </a:p>
          <a:p>
            <a:r>
              <a:rPr lang="en-GB" sz="1200" b="1" dirty="0">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1026" name="Picture 2">
            <a:extLst>
              <a:ext uri="{FF2B5EF4-FFF2-40B4-BE49-F238E27FC236}">
                <a16:creationId xmlns:a16="http://schemas.microsoft.com/office/drawing/2014/main" id="{194BADB1-F477-6BE4-F15F-502FA19283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8212" y="3729316"/>
            <a:ext cx="5179238" cy="5544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203</TotalTime>
  <Words>1053</Words>
  <Application>Microsoft Office PowerPoint</Application>
  <PresentationFormat>Custom</PresentationFormat>
  <Paragraphs>89</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22</cp:revision>
  <cp:lastPrinted>2024-06-11T08:49:57Z</cp:lastPrinted>
  <dcterms:created xsi:type="dcterms:W3CDTF">2023-03-19T13:39:10Z</dcterms:created>
  <dcterms:modified xsi:type="dcterms:W3CDTF">2024-09-20T10:12:29Z</dcterms:modified>
</cp:coreProperties>
</file>